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aleway SemiBold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SemiBold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RalewaySemiBold-italic.fntdata"/><Relationship Id="rId10" Type="http://schemas.openxmlformats.org/officeDocument/2006/relationships/slide" Target="slides/slide5.xml"/><Relationship Id="rId32" Type="http://schemas.openxmlformats.org/officeDocument/2006/relationships/font" Target="fonts/RalewaySemiBold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4595ebc22_9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4595ebc22_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4fd942cb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4fd942cb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595ebc2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595ebc2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595ebc22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595ebc22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4595ebc22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4595ebc22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fd942c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fd942c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fd942cb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fd942cb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4fd942cb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4fd942cb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79af6b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79af6b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fd942cb2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fd942cb2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4fd942cb2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4fd942cb2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4595ebc22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4595ebc22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595ebc22_8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595ebc22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6a28e18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6a28e18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4595ebc22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4595ebc22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595ebc22_9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595ebc22_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4595ebc22_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4595ebc22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4595ebc22_9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4595ebc22_9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4595ebc22_9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4595ebc22_9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4595ebc22_9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4595ebc22_9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gif"/><Relationship Id="rId4" Type="http://schemas.openxmlformats.org/officeDocument/2006/relationships/image" Target="../media/image2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Relationship Id="rId6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Wildfire Analysis in the United States from 1992-2015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Mike, Ali, Victor, Shannon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Wildfire Size 1992-2015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013" y="1175075"/>
            <a:ext cx="5101975" cy="36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813" y="475425"/>
            <a:ext cx="6804375" cy="45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220200" y="530750"/>
            <a:ext cx="87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🔥 </a:t>
            </a:r>
            <a:r>
              <a:rPr lang="en" sz="1800"/>
              <a:t>Georgia and Texas had the most number of wildfires, NC is 9th for this time</a:t>
            </a:r>
            <a:endParaRPr sz="1800"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050" y="1152475"/>
            <a:ext cx="5124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74"/>
            <a:ext cx="9144000" cy="488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2339525" y="4098850"/>
            <a:ext cx="51258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States in black had no wildfires that year </a:t>
            </a:r>
            <a:endParaRPr b="1" sz="1800"/>
          </a:p>
        </p:txBody>
      </p:sp>
      <p:sp>
        <p:nvSpPr>
          <p:cNvPr id="159" name="Google Shape;159;p25"/>
          <p:cNvSpPr txBox="1"/>
          <p:nvPr/>
        </p:nvSpPr>
        <p:spPr>
          <a:xfrm>
            <a:off x="142875" y="345275"/>
            <a:ext cx="34410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Made with plotly library and ezgif.com</a:t>
            </a:r>
            <a:endParaRPr sz="1100">
              <a:solidFill>
                <a:schemeClr val="dk1"/>
              </a:solidFill>
              <a:highlight>
                <a:srgbClr val="F4F4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774"/>
            <a:ext cx="9144000" cy="488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220275" y="284625"/>
            <a:ext cx="34410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Made with plotly library and ezgif.com</a:t>
            </a:r>
            <a:endParaRPr sz="1100">
              <a:solidFill>
                <a:schemeClr val="dk1"/>
              </a:solidFill>
              <a:highlight>
                <a:srgbClr val="F4F4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74"/>
            <a:ext cx="9144000" cy="488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386400" y="36437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Is there a relationship between # of wildfires and average temperatures?</a:t>
            </a:r>
            <a:endParaRPr sz="2200"/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311700" y="1415675"/>
            <a:ext cx="8520600" cy="32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625" y="1120750"/>
            <a:ext cx="6885151" cy="36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ctrTitle"/>
          </p:nvPr>
        </p:nvSpPr>
        <p:spPr>
          <a:xfrm>
            <a:off x="355075" y="446875"/>
            <a:ext cx="7742100" cy="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Highest and lowest # of wildfires in </a:t>
            </a:r>
            <a:r>
              <a:rPr lang="en" sz="3600"/>
              <a:t>2006</a:t>
            </a:r>
            <a:r>
              <a:rPr lang="en" sz="2200"/>
              <a:t> by states</a:t>
            </a:r>
            <a:r>
              <a:rPr lang="en" sz="2200"/>
              <a:t>?</a:t>
            </a:r>
            <a:endParaRPr sz="2200"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0" y="1251775"/>
            <a:ext cx="4379600" cy="31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idx="1" type="subTitle"/>
          </p:nvPr>
        </p:nvSpPr>
        <p:spPr>
          <a:xfrm flipH="1" rot="10800000">
            <a:off x="2390275" y="4480250"/>
            <a:ext cx="6331500" cy="1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51775"/>
            <a:ext cx="4379600" cy="31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ctrTitle"/>
          </p:nvPr>
        </p:nvSpPr>
        <p:spPr>
          <a:xfrm>
            <a:off x="311700" y="3338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 test on the 20 highest and lowest temperatures to observe the difference in mean temperatures</a:t>
            </a:r>
            <a:endParaRPr sz="2200"/>
          </a:p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311700" y="1415675"/>
            <a:ext cx="8520600" cy="32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63" y="1096588"/>
            <a:ext cx="482917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450" y="1477575"/>
            <a:ext cx="2287025" cy="4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5031450" y="1508550"/>
            <a:ext cx="1843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 value &lt; 0.05</a:t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5082400" y="1350350"/>
            <a:ext cx="4013100" cy="753600"/>
          </a:xfrm>
          <a:prstGeom prst="flowChartAlternateProcess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5204600" y="2268175"/>
            <a:ext cx="3554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The differences between the high and low temperatures are significant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9"/>
          <p:cNvSpPr/>
          <p:nvPr/>
        </p:nvSpPr>
        <p:spPr>
          <a:xfrm>
            <a:off x="5143500" y="2271300"/>
            <a:ext cx="3300000" cy="2393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Causes of Wildfires </a:t>
            </a:r>
            <a:endParaRPr/>
          </a:p>
        </p:txBody>
      </p:sp>
      <p:sp>
        <p:nvSpPr>
          <p:cNvPr id="201" name="Google Shape;201;p30"/>
          <p:cNvSpPr txBox="1"/>
          <p:nvPr>
            <p:ph idx="1" type="subTitle"/>
          </p:nvPr>
        </p:nvSpPr>
        <p:spPr>
          <a:xfrm>
            <a:off x="4835175" y="2480650"/>
            <a:ext cx="3886500" cy="19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most prevalent causes are arson and burning debris, which make up approximately 50% of total wildfires.</a:t>
            </a:r>
            <a:r>
              <a:rPr lang="en"/>
              <a:t> 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25" y="1059250"/>
            <a:ext cx="3931450" cy="35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ctrTitle"/>
          </p:nvPr>
        </p:nvSpPr>
        <p:spPr>
          <a:xfrm>
            <a:off x="546950" y="38477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Conclusions: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larger fires are in the northwest.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Most wildfires are in the mid to southeast.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average size of wildfires is growing.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There is no significant increase in the number of wildfires.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How does this affect our daily lives?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854" y="7263"/>
            <a:ext cx="3574280" cy="25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843" y="2571745"/>
            <a:ext cx="3574287" cy="256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1566" y="7262"/>
            <a:ext cx="3574286" cy="256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1574" y="2571747"/>
            <a:ext cx="3574287" cy="2564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Challenges faced: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Learning Github, converting from SQL to csv, difficulty to get historical weather data (expensive), and looking into the twitter and reddit APIs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Additional questions to consider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How soon do people post on social media about wildfires? Do people react differently in different states during the news of a wildfire?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650" y="459100"/>
            <a:ext cx="4344126" cy="14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 with the audience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Sources: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Kaggle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National Oceanic and Atmospheric Association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Gmaps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Plotly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Tweepy (Twitter API)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985900" y="423100"/>
            <a:ext cx="69651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Inspiration: Wildfires are a hot button topic in the news. We will look at data from 1992 to 2015 to answer the following questions:  </a:t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Where do wildfires occur? </a:t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Are wildfires getting larger? Does temperature affect the total number?</a:t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Has there been a significant increase in wildfires? </a:t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Source - Kaggle:  1.88 million geo-referenced wildfire records, representing a total of 140 million acres burned during the 24-year period.</a:t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b="70364" l="0" r="80158" t="14646"/>
          <a:stretch/>
        </p:blipFill>
        <p:spPr>
          <a:xfrm>
            <a:off x="611650" y="1476325"/>
            <a:ext cx="1347802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>
            <a:stCxn id="92" idx="3"/>
          </p:cNvCxnSpPr>
          <p:nvPr/>
        </p:nvCxnSpPr>
        <p:spPr>
          <a:xfrm flipH="1" rot="10800000">
            <a:off x="1959452" y="1751875"/>
            <a:ext cx="5970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/>
          </a:blip>
          <a:srcRect b="64244" l="15522" r="38170" t="16115"/>
          <a:stretch/>
        </p:blipFill>
        <p:spPr>
          <a:xfrm>
            <a:off x="2556450" y="1397539"/>
            <a:ext cx="3015701" cy="7194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902900" y="2189050"/>
            <a:ext cx="7653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~1Gig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9150" y="1083370"/>
            <a:ext cx="1347800" cy="134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6"/>
          <p:cNvCxnSpPr/>
          <p:nvPr/>
        </p:nvCxnSpPr>
        <p:spPr>
          <a:xfrm flipH="1" rot="10800000">
            <a:off x="5572152" y="1751875"/>
            <a:ext cx="5970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6"/>
          <p:cNvSpPr txBox="1"/>
          <p:nvPr/>
        </p:nvSpPr>
        <p:spPr>
          <a:xfrm>
            <a:off x="3681650" y="2189050"/>
            <a:ext cx="1017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~600Mb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6334100" y="2431175"/>
            <a:ext cx="10179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70Mb</a:t>
            </a:r>
            <a:endParaRPr/>
          </a:p>
        </p:txBody>
      </p:sp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311700" y="2905775"/>
            <a:ext cx="8520600" cy="22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lang="en"/>
              <a:t>Unnecessary</a:t>
            </a:r>
            <a:r>
              <a:rPr lang="en"/>
              <a:t> Tables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Remove </a:t>
            </a:r>
            <a:r>
              <a:rPr lang="en"/>
              <a:t>Unnecessary</a:t>
            </a:r>
            <a:r>
              <a:rPr lang="en"/>
              <a:t> </a:t>
            </a:r>
            <a:r>
              <a:rPr lang="en"/>
              <a:t>Columns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Label Columns According to Documentation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Remove Fires Under 1 Acre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Wildfires by Latitude and Longitude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575" y="1473888"/>
            <a:ext cx="39147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73900"/>
            <a:ext cx="4013775" cy="263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50" y="135675"/>
            <a:ext cx="8344850" cy="48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Wildfire Heat Map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21428" r="5413" t="0"/>
          <a:stretch/>
        </p:blipFill>
        <p:spPr>
          <a:xfrm>
            <a:off x="933800" y="1017725"/>
            <a:ext cx="7487102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80625" y="411575"/>
            <a:ext cx="89487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Wildfire Size (Over 10,000) Acres by Longitude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813" y="1080550"/>
            <a:ext cx="5450375" cy="36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Wildfire Size (Over 10,000) Acres by Latitude and Longitude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325" y="1724025"/>
            <a:ext cx="4343400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20200"/>
            <a:ext cx="3874525" cy="2627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